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9" autoAdjust="0"/>
  </p:normalViewPr>
  <p:slideViewPr>
    <p:cSldViewPr>
      <p:cViewPr varScale="1">
        <p:scale>
          <a:sx n="42" d="100"/>
          <a:sy n="42" d="100"/>
        </p:scale>
        <p:origin x="7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4C2D-598D-48DC-8CAE-6C314BA5E126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2D40-8B3D-4C33-996D-4F2085F3F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1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A2D40-8B3D-4C33-996D-4F2085F3FD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9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A2D40-8B3D-4C33-996D-4F2085F3FD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A2D40-8B3D-4C33-996D-4F2085F3FD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5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A2D40-8B3D-4C33-996D-4F2085F3FD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0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A2D40-8B3D-4C33-996D-4F2085F3FD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43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33.png"/><Relationship Id="rId10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2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13" Type="http://schemas.openxmlformats.org/officeDocument/2006/relationships/image" Target="../media/image114.png"/><Relationship Id="rId3" Type="http://schemas.openxmlformats.org/officeDocument/2006/relationships/image" Target="../media/image106.png"/><Relationship Id="rId7" Type="http://schemas.openxmlformats.org/officeDocument/2006/relationships/image" Target="../media/image33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12.jpg"/><Relationship Id="rId5" Type="http://schemas.openxmlformats.org/officeDocument/2006/relationships/image" Target="../media/image108.png"/><Relationship Id="rId10" Type="http://schemas.openxmlformats.org/officeDocument/2006/relationships/image" Target="../media/image111.jpg"/><Relationship Id="rId4" Type="http://schemas.openxmlformats.org/officeDocument/2006/relationships/image" Target="../media/image107.png"/><Relationship Id="rId9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33.png"/><Relationship Id="rId4" Type="http://schemas.openxmlformats.org/officeDocument/2006/relationships/image" Target="../media/image87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33.png"/><Relationship Id="rId4" Type="http://schemas.openxmlformats.org/officeDocument/2006/relationships/image" Target="../media/image87.png"/><Relationship Id="rId9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33.png"/><Relationship Id="rId5" Type="http://schemas.openxmlformats.org/officeDocument/2006/relationships/image" Target="../media/image87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33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6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33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microsoft.com/office/2007/relationships/hdphoto" Target="../media/hdphoto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33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2" y="2110176"/>
            <a:ext cx="8552859" cy="25928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7420" y="7271715"/>
            <a:ext cx="5172403" cy="612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5977435"/>
            <a:ext cx="1992978" cy="153143"/>
            <a:chOff x="8146368" y="5977435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8146368" y="5977435"/>
              <a:ext cx="1992978" cy="153143"/>
            </a:xfrm>
            <a:prstGeom prst="rect">
              <a:avLst/>
            </a:prstGeom>
          </p:spPr>
        </p:pic>
      </p:grpSp>
      <p:pic>
        <p:nvPicPr>
          <p:cNvPr id="11" name="Object 6">
            <a:extLst>
              <a:ext uri="{FF2B5EF4-FFF2-40B4-BE49-F238E27FC236}">
                <a16:creationId xmlns:a16="http://schemas.microsoft.com/office/drawing/2014/main" id="{F606273E-E25A-4411-9F0C-8F3B1A886F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7400" y="4188468"/>
            <a:ext cx="4535347" cy="584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487" y="384199"/>
            <a:ext cx="4904274" cy="37890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3907" y="2550460"/>
            <a:ext cx="2737913" cy="1219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09971" y="3579009"/>
            <a:ext cx="2250005" cy="682760"/>
            <a:chOff x="2309971" y="3579009"/>
            <a:chExt cx="2250005" cy="68276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9971" y="3579009"/>
              <a:ext cx="2250005" cy="68276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0449" y="4157008"/>
            <a:ext cx="3249056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5238" y="1024403"/>
            <a:ext cx="8630991" cy="5167520"/>
            <a:chOff x="8495238" y="1024403"/>
            <a:chExt cx="8630991" cy="5167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5238" y="1024403"/>
              <a:ext cx="8630991" cy="51675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733EA0-A373-47BA-95AF-1BE381CD06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74" t="27778" r="45370" b="57738"/>
          <a:stretch/>
        </p:blipFill>
        <p:spPr>
          <a:xfrm>
            <a:off x="8991600" y="7151349"/>
            <a:ext cx="6326626" cy="1874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4E32D3-7CB1-406C-A29A-184D21BCA0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074" t="20371" r="32407" b="44074"/>
          <a:stretch/>
        </p:blipFill>
        <p:spPr>
          <a:xfrm>
            <a:off x="1255970" y="5368107"/>
            <a:ext cx="716280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7180" y="1440972"/>
            <a:ext cx="5161149" cy="7327580"/>
            <a:chOff x="7607180" y="1440972"/>
            <a:chExt cx="5161149" cy="7327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7180" y="1440972"/>
              <a:ext cx="5161149" cy="7327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3" y="327056"/>
            <a:ext cx="5262188" cy="3789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4380" y="2493318"/>
            <a:ext cx="2737913" cy="12304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6418" y="5517709"/>
            <a:ext cx="6825131" cy="4148963"/>
            <a:chOff x="10886418" y="5517709"/>
            <a:chExt cx="6825131" cy="41489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661" y="3714036"/>
              <a:ext cx="13650263" cy="82979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418" y="5517709"/>
              <a:ext cx="6825131" cy="41489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637" y="4893725"/>
            <a:ext cx="7099655" cy="131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8194" y="3971566"/>
            <a:ext cx="3092605" cy="7752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72819" y="3132449"/>
            <a:ext cx="4822753" cy="1605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6487" y="746104"/>
            <a:ext cx="5258152" cy="378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5904" y="2912365"/>
            <a:ext cx="2737913" cy="12304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611236"/>
            <a:ext cx="7814638" cy="4825355"/>
            <a:chOff x="9142857" y="611236"/>
            <a:chExt cx="7814638" cy="48253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11236"/>
              <a:ext cx="7814638" cy="482535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287" y="5887163"/>
            <a:ext cx="6479881" cy="17653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4" y="4895260"/>
            <a:ext cx="3668611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3943" y="3822151"/>
            <a:ext cx="6917978" cy="1605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19048" y="3807580"/>
            <a:ext cx="7745804" cy="6299248"/>
            <a:chOff x="9819048" y="3807580"/>
            <a:chExt cx="7745804" cy="6299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9048" y="3807580"/>
              <a:ext cx="7745804" cy="62992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3943" y="3822152"/>
            <a:ext cx="6782284" cy="16058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1" y="4881916"/>
            <a:ext cx="3799698" cy="7752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1887" y="329592"/>
            <a:ext cx="5299864" cy="37890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302" y="2495854"/>
            <a:ext cx="2737913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C42A0F-B8AA-451F-9C44-62337067000E}"/>
              </a:ext>
            </a:extLst>
          </p:cNvPr>
          <p:cNvGrpSpPr/>
          <p:nvPr/>
        </p:nvGrpSpPr>
        <p:grpSpPr>
          <a:xfrm>
            <a:off x="7848600" y="9448"/>
            <a:ext cx="10063550" cy="6191828"/>
            <a:chOff x="6471850" y="-133928"/>
            <a:chExt cx="10063550" cy="6191828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52F1C894-6F8B-4D09-B5EE-1BB3D0275BA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4291" y="3462964"/>
              <a:ext cx="6782284" cy="2594936"/>
            </a:xfrm>
            <a:prstGeom prst="rect">
              <a:avLst/>
            </a:prstGeom>
          </p:spPr>
        </p:pic>
        <p:grpSp>
          <p:nvGrpSpPr>
            <p:cNvPr id="10" name="object 14">
              <a:extLst>
                <a:ext uri="{FF2B5EF4-FFF2-40B4-BE49-F238E27FC236}">
                  <a16:creationId xmlns:a16="http://schemas.microsoft.com/office/drawing/2014/main" id="{A9453F47-5FDD-4763-AF54-CE64AC7C57B3}"/>
                </a:ext>
              </a:extLst>
            </p:cNvPr>
            <p:cNvGrpSpPr/>
            <p:nvPr/>
          </p:nvGrpSpPr>
          <p:grpSpPr>
            <a:xfrm>
              <a:off x="6471850" y="-133928"/>
              <a:ext cx="10063550" cy="1866525"/>
              <a:chOff x="3566314" y="1733751"/>
              <a:chExt cx="14721840" cy="2914015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86F23374-1B3D-4E4C-9A2B-5592DFD361F5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66314" y="1733751"/>
                <a:ext cx="14721685" cy="2914018"/>
              </a:xfrm>
              <a:prstGeom prst="rect">
                <a:avLst/>
              </a:prstGeom>
            </p:spPr>
          </p:pic>
          <p:pic>
            <p:nvPicPr>
              <p:cNvPr id="12" name="object 16">
                <a:extLst>
                  <a:ext uri="{FF2B5EF4-FFF2-40B4-BE49-F238E27FC236}">
                    <a16:creationId xmlns:a16="http://schemas.microsoft.com/office/drawing/2014/main" id="{EF82077E-2D6F-4FF3-A624-BC2864C7439D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73041" y="2419328"/>
                <a:ext cx="9485434" cy="1457009"/>
              </a:xfrm>
              <a:prstGeom prst="rect">
                <a:avLst/>
              </a:prstGeom>
            </p:spPr>
          </p:pic>
        </p:grpSp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4B17E6D7-A98F-4F00-9604-0F81F8580EA1}"/>
                </a:ext>
              </a:extLst>
            </p:cNvPr>
            <p:cNvPicPr/>
            <p:nvPr/>
          </p:nvPicPr>
          <p:blipFill rotWithShape="1">
            <a:blip r:embed="rId11" cstate="print"/>
            <a:srcRect l="1055" b="16760"/>
            <a:stretch/>
          </p:blipFill>
          <p:spPr>
            <a:xfrm>
              <a:off x="9689272" y="1228009"/>
              <a:ext cx="6484050" cy="217586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468166E-095C-44A3-9F99-49631310E0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075" t="24814" r="6481" b="50992"/>
          <a:stretch/>
        </p:blipFill>
        <p:spPr>
          <a:xfrm>
            <a:off x="1600200" y="6819900"/>
            <a:ext cx="11430000" cy="2488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4D7FD2-B609-4DAA-8B54-9B1B9D8B462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74" t="11481" r="12036" b="52543"/>
          <a:stretch/>
        </p:blipFill>
        <p:spPr>
          <a:xfrm>
            <a:off x="2329715" y="5760811"/>
            <a:ext cx="10515600" cy="370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6724" y="2161456"/>
            <a:ext cx="9998514" cy="2558272"/>
            <a:chOff x="8096724" y="2161456"/>
            <a:chExt cx="9998514" cy="2558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6724" y="2161456"/>
              <a:ext cx="9998514" cy="2558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1887" y="329592"/>
            <a:ext cx="5220476" cy="3789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302" y="2495854"/>
            <a:ext cx="2737913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048" y="3985664"/>
            <a:ext cx="5169214" cy="16058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7497" y="4805713"/>
            <a:ext cx="2936154" cy="7752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44061F-CDB8-4632-B4AD-835D1F87E3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074" t="12222" r="47222" b="62593"/>
          <a:stretch/>
        </p:blipFill>
        <p:spPr>
          <a:xfrm>
            <a:off x="1516907" y="5873507"/>
            <a:ext cx="6928099" cy="3799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BB4F3-8420-4B41-B4B1-BA41D23B59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10" t="51852" r="43483" b="31111"/>
          <a:stretch/>
        </p:blipFill>
        <p:spPr>
          <a:xfrm>
            <a:off x="8686800" y="6210300"/>
            <a:ext cx="8537513" cy="280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8108" y="1132221"/>
            <a:ext cx="8435294" cy="4875615"/>
            <a:chOff x="8988108" y="1132221"/>
            <a:chExt cx="8435294" cy="4875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8108" y="1132221"/>
              <a:ext cx="8435294" cy="4875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1887" y="329592"/>
            <a:ext cx="5259497" cy="3789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302" y="2495854"/>
            <a:ext cx="2737913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047" y="3985666"/>
            <a:ext cx="4589906" cy="16058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7497" y="4815240"/>
            <a:ext cx="3249056" cy="765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63B514-3B26-43BC-9AB3-22E9A2E6D6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11" t="23333" r="35147" b="52223"/>
          <a:stretch/>
        </p:blipFill>
        <p:spPr>
          <a:xfrm>
            <a:off x="1289585" y="6234404"/>
            <a:ext cx="8404880" cy="31134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DD2407-3EB0-44B1-AB3A-296CA791EA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37" t="65174" r="39814" b="22592"/>
          <a:stretch/>
        </p:blipFill>
        <p:spPr>
          <a:xfrm>
            <a:off x="9840406" y="7635997"/>
            <a:ext cx="7981309" cy="17118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87904" y="338382"/>
            <a:ext cx="5870362" cy="6249164"/>
            <a:chOff x="9817299" y="613772"/>
            <a:chExt cx="5870362" cy="6249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299" y="613772"/>
              <a:ext cx="5870362" cy="6249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887" y="329592"/>
            <a:ext cx="5200293" cy="3789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302" y="2495854"/>
            <a:ext cx="2737913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2200" y="4358040"/>
            <a:ext cx="2936154" cy="785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B71F7-A173-41EE-87FD-0B3C7A777007}"/>
              </a:ext>
            </a:extLst>
          </p:cNvPr>
          <p:cNvSpPr txBox="1"/>
          <p:nvPr/>
        </p:nvSpPr>
        <p:spPr>
          <a:xfrm>
            <a:off x="2894502" y="3764716"/>
            <a:ext cx="2133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/>
              <a:t>Rental</a:t>
            </a:r>
            <a:endParaRPr lang="ko-KR" altLang="en-US" sz="4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5B850E-CE9F-4974-AB95-6DA4ED6C9C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93" t="9260" r="24830" b="76020"/>
          <a:stretch/>
        </p:blipFill>
        <p:spPr>
          <a:xfrm>
            <a:off x="1433224" y="7389695"/>
            <a:ext cx="8258751" cy="1514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F37E06-4DBC-4DBD-BB13-8E7DAE0D89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36" t="14444" r="12500" b="55325"/>
          <a:stretch/>
        </p:blipFill>
        <p:spPr>
          <a:xfrm>
            <a:off x="802563" y="6699388"/>
            <a:ext cx="10287000" cy="30869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6164CE-4CEA-46D9-909A-3DDBD27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482" t="15926" r="39814" b="71482"/>
          <a:stretch/>
        </p:blipFill>
        <p:spPr>
          <a:xfrm>
            <a:off x="1353847" y="7020485"/>
            <a:ext cx="8787436" cy="240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BA54D8-CA6C-4AA3-BB88-A3AD094F13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685" t="12963" r="56018" b="67778"/>
          <a:stretch/>
        </p:blipFill>
        <p:spPr>
          <a:xfrm>
            <a:off x="2709211" y="6469921"/>
            <a:ext cx="5933643" cy="33537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90F7D-EEF9-40D6-B41E-0EEDB057F1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993" t="72222" r="54167" b="20370"/>
          <a:stretch/>
        </p:blipFill>
        <p:spPr>
          <a:xfrm>
            <a:off x="2537909" y="7389696"/>
            <a:ext cx="6816307" cy="15142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510669-A523-4A98-B82D-BDBC78EFCD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482" t="15926" r="49387" b="65558"/>
          <a:stretch/>
        </p:blipFill>
        <p:spPr>
          <a:xfrm>
            <a:off x="2838583" y="5881133"/>
            <a:ext cx="6524241" cy="394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8244" y="3013936"/>
            <a:ext cx="8066994" cy="1094568"/>
            <a:chOff x="9228244" y="3013936"/>
            <a:chExt cx="8066994" cy="10945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8244" y="3013936"/>
              <a:ext cx="8066994" cy="10945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1887" y="329592"/>
            <a:ext cx="5975334" cy="3789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302" y="2495854"/>
            <a:ext cx="2737913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04DD8-AD7F-438F-9F9B-CF5DA0F1C7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0" t="50000" r="36112" b="39994"/>
          <a:stretch/>
        </p:blipFill>
        <p:spPr>
          <a:xfrm>
            <a:off x="1219200" y="6896100"/>
            <a:ext cx="7181850" cy="1115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47059-8C79-41AD-B2D8-4C3AD48DE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11" t="21111" r="24537" b="34445"/>
          <a:stretch/>
        </p:blipFill>
        <p:spPr>
          <a:xfrm>
            <a:off x="8760838" y="4610100"/>
            <a:ext cx="85344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99BC54-05CE-4C4C-B538-239AC314F316}"/>
              </a:ext>
            </a:extLst>
          </p:cNvPr>
          <p:cNvSpPr txBox="1"/>
          <p:nvPr/>
        </p:nvSpPr>
        <p:spPr>
          <a:xfrm>
            <a:off x="1981200" y="3537964"/>
            <a:ext cx="41158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/>
              <a:t>Review &amp; Comments</a:t>
            </a:r>
            <a:endParaRPr lang="ko-KR" altLang="en-US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89C47-EC5E-41B8-A349-53A9E554CB41}"/>
              </a:ext>
            </a:extLst>
          </p:cNvPr>
          <p:cNvSpPr txBox="1"/>
          <p:nvPr/>
        </p:nvSpPr>
        <p:spPr>
          <a:xfrm>
            <a:off x="4418434" y="4979322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후기 및 댓글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6" y="1562100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7420" y="7271715"/>
            <a:ext cx="5172403" cy="612937"/>
          </a:xfrm>
          <a:prstGeom prst="rect">
            <a:avLst/>
          </a:prstGeom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id="{F606273E-E25A-4411-9F0C-8F3B1A886F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00" y="5475355"/>
            <a:ext cx="4535347" cy="584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417A1-0FE9-4E6C-9AC9-ECA2200FAF7D}"/>
              </a:ext>
            </a:extLst>
          </p:cNvPr>
          <p:cNvSpPr txBox="1"/>
          <p:nvPr/>
        </p:nvSpPr>
        <p:spPr>
          <a:xfrm>
            <a:off x="6172200" y="3848100"/>
            <a:ext cx="57044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+mj-lt"/>
              </a:rPr>
              <a:t>Thank you</a:t>
            </a:r>
            <a:endParaRPr lang="ko-KR" altLang="en-US" sz="10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56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01" y="1625022"/>
            <a:ext cx="9279338" cy="7035670"/>
            <a:chOff x="849201" y="1625022"/>
            <a:chExt cx="9279338" cy="70356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20033" y="1625022"/>
              <a:ext cx="8137674" cy="7035670"/>
              <a:chOff x="1420033" y="1625022"/>
              <a:chExt cx="8137674" cy="703567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20033" y="1625022"/>
                <a:ext cx="8137674" cy="7035670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02" y="2047164"/>
              <a:ext cx="6380001" cy="21547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9879" y="4220346"/>
              <a:ext cx="4535347" cy="58486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6721" y="7384077"/>
              <a:ext cx="5091494" cy="542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4378" y="5062808"/>
            <a:ext cx="2668308" cy="160098"/>
            <a:chOff x="9794378" y="5062808"/>
            <a:chExt cx="2668308" cy="1600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9794378" y="5062808"/>
              <a:ext cx="2668308" cy="160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87361" y="3294414"/>
            <a:ext cx="4539005" cy="675788"/>
            <a:chOff x="12787361" y="3294414"/>
            <a:chExt cx="4539005" cy="675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4955" y="3222008"/>
              <a:ext cx="806119" cy="965412"/>
            </a:xfrm>
            <a:prstGeom prst="rect">
              <a:avLst/>
            </a:prstGeom>
          </p:spPr>
        </p:pic>
        <p:pic>
          <p:nvPicPr>
            <p:cNvPr id="15" name="Object 14" descr="ㄴㄴㄴ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2926" y="3312424"/>
              <a:ext cx="1744215" cy="6814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7361" y="4301447"/>
            <a:ext cx="4538995" cy="675788"/>
            <a:chOff x="12787361" y="4301447"/>
            <a:chExt cx="4538995" cy="675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4955" y="4229041"/>
              <a:ext cx="803705" cy="96541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02915" y="4298174"/>
              <a:ext cx="1432785" cy="7027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7361" y="5308480"/>
            <a:ext cx="4538970" cy="675788"/>
            <a:chOff x="12787361" y="5308480"/>
            <a:chExt cx="4538970" cy="675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14955" y="5236074"/>
              <a:ext cx="823013" cy="96541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02890" y="5326501"/>
              <a:ext cx="2140490" cy="6822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7361" y="6315513"/>
            <a:ext cx="4538970" cy="675788"/>
            <a:chOff x="12787361" y="6315513"/>
            <a:chExt cx="4538970" cy="6757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14955" y="6243107"/>
              <a:ext cx="806119" cy="96541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02890" y="6333520"/>
              <a:ext cx="1747284" cy="682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87361" y="7322546"/>
            <a:ext cx="4539005" cy="675788"/>
            <a:chOff x="12787361" y="7322546"/>
            <a:chExt cx="4539005" cy="6757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4955" y="7250140"/>
              <a:ext cx="818186" cy="9654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02926" y="7340557"/>
              <a:ext cx="2848192" cy="681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87361" y="2287381"/>
            <a:ext cx="4539005" cy="675788"/>
            <a:chOff x="12787361" y="2287381"/>
            <a:chExt cx="4539005" cy="675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4955" y="2214975"/>
              <a:ext cx="803705" cy="96541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97133" y="2305396"/>
              <a:ext cx="1984091" cy="681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9520" y="-901893"/>
            <a:ext cx="3702820" cy="6171429"/>
            <a:chOff x="6409520" y="-901893"/>
            <a:chExt cx="370282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520" y="-901893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9520" y="5682616"/>
            <a:ext cx="3702820" cy="6171429"/>
            <a:chOff x="6409520" y="5682616"/>
            <a:chExt cx="370282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520" y="5682616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2565" y="2057143"/>
            <a:ext cx="3702820" cy="6171429"/>
            <a:chOff x="2312565" y="2057143"/>
            <a:chExt cx="370282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565" y="2057143"/>
              <a:ext cx="3702820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4207" y="1371081"/>
            <a:ext cx="2853645" cy="37890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23793" y="3165279"/>
            <a:ext cx="3555873" cy="12266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7049" y="4261893"/>
            <a:ext cx="1846379" cy="609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0863" y="5107429"/>
            <a:ext cx="4407509" cy="887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7312" y="-4443373"/>
            <a:ext cx="3702820" cy="6171429"/>
            <a:chOff x="2327312" y="-4443373"/>
            <a:chExt cx="3702820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7312" y="-4443373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2565" y="8557659"/>
            <a:ext cx="3702820" cy="6171429"/>
            <a:chOff x="2312565" y="8557659"/>
            <a:chExt cx="370282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2565" y="8557659"/>
              <a:ext cx="3702820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7049" y="6042477"/>
            <a:ext cx="1846379" cy="60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3430" y="6975725"/>
            <a:ext cx="5420583" cy="8888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10063" y="4721564"/>
            <a:ext cx="2344081" cy="345966"/>
            <a:chOff x="11510063" y="4721564"/>
            <a:chExt cx="2344081" cy="3459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10063" y="4721564"/>
              <a:ext cx="2344081" cy="3459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45441" y="6514847"/>
            <a:ext cx="2344081" cy="345966"/>
            <a:chOff x="11545441" y="6514847"/>
            <a:chExt cx="2344081" cy="3459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5441" y="6514847"/>
              <a:ext cx="2344081" cy="3459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7049" y="8093458"/>
            <a:ext cx="2412688" cy="6100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23055" y="9027217"/>
            <a:ext cx="3938168" cy="4708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45441" y="8566339"/>
            <a:ext cx="2773453" cy="345966"/>
            <a:chOff x="11545441" y="8566339"/>
            <a:chExt cx="2773453" cy="3459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45441" y="8566339"/>
              <a:ext cx="2773453" cy="345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7292" y="1469880"/>
            <a:ext cx="7166208" cy="7125645"/>
            <a:chOff x="1587292" y="1469880"/>
            <a:chExt cx="7166208" cy="71256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292" y="1469880"/>
              <a:ext cx="7166208" cy="7125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0277" y="-901893"/>
            <a:ext cx="3702820" cy="6171429"/>
            <a:chOff x="13570277" y="-901893"/>
            <a:chExt cx="370282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0555" y="-3745919"/>
              <a:ext cx="7405640" cy="123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0277" y="-901893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0277" y="5682616"/>
            <a:ext cx="3702820" cy="6171429"/>
            <a:chOff x="13570277" y="5682616"/>
            <a:chExt cx="37028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0555" y="2838590"/>
              <a:ext cx="7405640" cy="123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0277" y="5682616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3322" y="2057143"/>
            <a:ext cx="3702820" cy="6171429"/>
            <a:chOff x="9473322" y="2057143"/>
            <a:chExt cx="3702820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3600" y="-786883"/>
              <a:ext cx="7405640" cy="1234285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3322" y="2057143"/>
              <a:ext cx="3702820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3678" y="613773"/>
            <a:ext cx="6650691" cy="8867707"/>
            <a:chOff x="2203678" y="613773"/>
            <a:chExt cx="6650691" cy="8867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678" y="613773"/>
              <a:ext cx="6650691" cy="88677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7792" y="613773"/>
            <a:ext cx="5183189" cy="5313969"/>
            <a:chOff x="8847792" y="613773"/>
            <a:chExt cx="5183189" cy="5313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7792" y="613773"/>
              <a:ext cx="5183189" cy="5313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3281" y="1526083"/>
            <a:ext cx="17138043" cy="106071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6764" y="986325"/>
            <a:ext cx="3489423" cy="37890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22135" y="2924781"/>
            <a:ext cx="2737913" cy="12456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3678" y="613773"/>
            <a:ext cx="6650691" cy="8867707"/>
            <a:chOff x="2203678" y="613773"/>
            <a:chExt cx="6650691" cy="8867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678" y="613773"/>
              <a:ext cx="6650691" cy="88677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6274" y="3777786"/>
            <a:ext cx="9007718" cy="5703693"/>
            <a:chOff x="8816274" y="3777786"/>
            <a:chExt cx="9007718" cy="5703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6274" y="3777786"/>
              <a:ext cx="9007718" cy="5703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9697" y="613773"/>
            <a:ext cx="5166676" cy="5313969"/>
            <a:chOff x="8809697" y="613773"/>
            <a:chExt cx="5166676" cy="5313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9697" y="613773"/>
              <a:ext cx="5166676" cy="53139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3285" y="1530063"/>
            <a:ext cx="3389491" cy="101701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1618" y="1530063"/>
            <a:ext cx="3389491" cy="101701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6764" y="986325"/>
            <a:ext cx="3489423" cy="37890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2135" y="2924781"/>
            <a:ext cx="2737913" cy="12456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50178" y="5806377"/>
            <a:ext cx="1466194" cy="343639"/>
            <a:chOff x="11450178" y="5806377"/>
            <a:chExt cx="1466194" cy="343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0178" y="5806377"/>
              <a:ext cx="1466194" cy="343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3893" y="6401061"/>
            <a:ext cx="2399899" cy="1199949"/>
            <a:chOff x="8863893" y="6401061"/>
            <a:chExt cx="2399899" cy="11999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3893" y="6401061"/>
              <a:ext cx="2399899" cy="1199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0178" y="6867728"/>
            <a:ext cx="1488640" cy="374287"/>
            <a:chOff x="11450178" y="6867728"/>
            <a:chExt cx="1488640" cy="3742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50178" y="6867728"/>
              <a:ext cx="1488640" cy="3742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8749" y="4942864"/>
            <a:ext cx="1423383" cy="790768"/>
            <a:chOff x="11478749" y="4942864"/>
            <a:chExt cx="1423383" cy="7907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8749" y="4942864"/>
              <a:ext cx="1423383" cy="790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6667" y="4990476"/>
            <a:ext cx="2041298" cy="1193872"/>
            <a:chOff x="9066667" y="4990476"/>
            <a:chExt cx="2041298" cy="11938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80412" y="5010744"/>
              <a:ext cx="985006" cy="1097995"/>
              <a:chOff x="9580412" y="5010744"/>
              <a:chExt cx="985006" cy="10979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80412" y="5010744"/>
                <a:ext cx="985006" cy="10979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66667" y="5060539"/>
              <a:ext cx="967840" cy="1114549"/>
              <a:chOff x="9066667" y="5060539"/>
              <a:chExt cx="967840" cy="11145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66667" y="5060539"/>
                <a:ext cx="967840" cy="111454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088917" y="4990476"/>
              <a:ext cx="1013319" cy="1130171"/>
              <a:chOff x="10088917" y="4990476"/>
              <a:chExt cx="1013319" cy="113017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88917" y="4990476"/>
                <a:ext cx="1013319" cy="113017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335530" y="7655805"/>
            <a:ext cx="1541667" cy="876778"/>
            <a:chOff x="9335530" y="7655805"/>
            <a:chExt cx="1541667" cy="8767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5530" y="7655805"/>
              <a:ext cx="1541667" cy="8767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02045" y="8467986"/>
            <a:ext cx="1208638" cy="581297"/>
            <a:chOff x="9502045" y="8467986"/>
            <a:chExt cx="1208638" cy="5812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2045" y="8467986"/>
              <a:ext cx="1208638" cy="5812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58019" y="8094194"/>
            <a:ext cx="1060975" cy="747584"/>
            <a:chOff x="11658019" y="8094194"/>
            <a:chExt cx="1060975" cy="7475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8019" y="8094194"/>
              <a:ext cx="1060975" cy="74758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10904" y="1528158"/>
            <a:ext cx="3389491" cy="101701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32809" y="1524349"/>
            <a:ext cx="3389491" cy="101777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39205" y="5047626"/>
            <a:ext cx="1932889" cy="1088394"/>
            <a:chOff x="13439205" y="5047626"/>
            <a:chExt cx="1932889" cy="10883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39205" y="5047626"/>
              <a:ext cx="1932889" cy="10883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16366" y="6629633"/>
            <a:ext cx="1540472" cy="835706"/>
            <a:chOff x="13616366" y="6629633"/>
            <a:chExt cx="1540472" cy="8357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16366" y="6629633"/>
              <a:ext cx="1540472" cy="8357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80182" y="5518411"/>
            <a:ext cx="1694745" cy="628186"/>
            <a:chOff x="15680182" y="5518411"/>
            <a:chExt cx="1694745" cy="6281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80182" y="5518411"/>
              <a:ext cx="1694745" cy="6281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772376" y="4980952"/>
            <a:ext cx="1510357" cy="513727"/>
            <a:chOff x="15772376" y="4980952"/>
            <a:chExt cx="1510357" cy="5137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772376" y="4980952"/>
              <a:ext cx="1510357" cy="5137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116566" y="6333336"/>
            <a:ext cx="829888" cy="840953"/>
            <a:chOff x="16116566" y="6333336"/>
            <a:chExt cx="829888" cy="84095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116566" y="6333336"/>
              <a:ext cx="829888" cy="84095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704097" y="7562916"/>
            <a:ext cx="1636358" cy="523635"/>
            <a:chOff x="15704097" y="7562916"/>
            <a:chExt cx="1636358" cy="52363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704097" y="7562916"/>
              <a:ext cx="1636358" cy="5236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103868" y="8301323"/>
            <a:ext cx="847373" cy="747960"/>
            <a:chOff x="16103868" y="8301323"/>
            <a:chExt cx="847373" cy="74796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103868" y="8301323"/>
              <a:ext cx="847373" cy="74796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13" y="600783"/>
            <a:ext cx="3531123" cy="3789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9983" y="2565900"/>
            <a:ext cx="3828936" cy="12190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61410" y="1939462"/>
            <a:ext cx="14016634" cy="7424278"/>
            <a:chOff x="3461410" y="1939462"/>
            <a:chExt cx="14016634" cy="74242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5759" y="-1651529"/>
              <a:ext cx="28033269" cy="148485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1410" y="1939462"/>
              <a:ext cx="14016634" cy="74242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2960CC-3A07-4930-BE6D-F6A1C9708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00100"/>
            <a:ext cx="18592800" cy="6372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6828" y="5827937"/>
            <a:ext cx="3169839" cy="37890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9697" y="7823661"/>
            <a:ext cx="3125563" cy="1223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6769" y="748640"/>
            <a:ext cx="3149666" cy="378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3904" y="2550460"/>
            <a:ext cx="2737913" cy="12304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644" y="2643173"/>
            <a:ext cx="14466982" cy="7543800"/>
            <a:chOff x="1231263" y="880439"/>
            <a:chExt cx="15256767" cy="88525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263" y="880439"/>
              <a:ext cx="15256767" cy="885255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910094" y="3285080"/>
            <a:ext cx="5751705" cy="355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D9B25-8EE3-471C-9DE3-163B99EEBE27}"/>
              </a:ext>
            </a:extLst>
          </p:cNvPr>
          <p:cNvSpPr txBox="1"/>
          <p:nvPr/>
        </p:nvSpPr>
        <p:spPr>
          <a:xfrm>
            <a:off x="3306854" y="3747287"/>
            <a:ext cx="236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RESTful </a:t>
            </a:r>
            <a:r>
              <a:rPr lang="ko-KR" altLang="en-US" sz="3200" b="1" dirty="0"/>
              <a:t>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CF6967-018E-4D54-B32D-EDEB940EB0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641" b="57680" l="11250" r="36172">
                        <a14:foregroundMark x1="24609" y1="42210" x2="24531" y2="41657"/>
                        <a14:foregroundMark x1="24688" y1="40773" x2="23984" y2="44088"/>
                        <a14:foregroundMark x1="23203" y1="43978" x2="24766" y2="45083"/>
                        <a14:foregroundMark x1="25938" y1="55028" x2="27813" y2="56133"/>
                        <a14:foregroundMark x1="22031" y1="55249" x2="18203" y2="57017"/>
                        <a14:foregroundMark x1="18203" y1="57017" x2="18203" y2="57017"/>
                        <a14:foregroundMark x1="28047" y1="56243" x2="28203" y2="57680"/>
                        <a14:backgroundMark x1="14375" y1="30055" x2="11484" y2="21547"/>
                        <a14:backgroundMark x1="11484" y1="21547" x2="9766" y2="32818"/>
                        <a14:backgroundMark x1="11484" y1="26188" x2="8281" y2="44641"/>
                        <a14:backgroundMark x1="8281" y1="44641" x2="8750" y2="50939"/>
                        <a14:backgroundMark x1="8750" y1="50939" x2="13984" y2="59006"/>
                        <a14:backgroundMark x1="13984" y1="59006" x2="22031" y2="60110"/>
                        <a14:backgroundMark x1="22031" y1="60110" x2="30547" y2="58674"/>
                        <a14:backgroundMark x1="30547" y1="58674" x2="35469" y2="53149"/>
                        <a14:backgroundMark x1="35469" y1="53149" x2="37734" y2="44862"/>
                        <a14:backgroundMark x1="37734" y1="44862" x2="37578" y2="35028"/>
                        <a14:backgroundMark x1="37578" y1="35028" x2="34375" y2="26630"/>
                        <a14:backgroundMark x1="34375" y1="26630" x2="29844" y2="23094"/>
                        <a14:backgroundMark x1="29844" y1="23094" x2="24922" y2="22320"/>
                        <a14:backgroundMark x1="24922" y1="22320" x2="11797" y2="27182"/>
                        <a14:backgroundMark x1="11797" y1="27182" x2="11719" y2="2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7" t="20873" r="60668" b="39348"/>
          <a:stretch/>
        </p:blipFill>
        <p:spPr>
          <a:xfrm>
            <a:off x="2699742" y="4245319"/>
            <a:ext cx="648208" cy="584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035D7-1D51-434C-907D-8DD7E77E409A}"/>
              </a:ext>
            </a:extLst>
          </p:cNvPr>
          <p:cNvSpPr txBox="1"/>
          <p:nvPr/>
        </p:nvSpPr>
        <p:spPr>
          <a:xfrm>
            <a:off x="3343468" y="4329395"/>
            <a:ext cx="421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리액트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사용을 위해서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	RESTful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방식으로 통일하여 진행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C852F6-8A3D-40D2-BD70-91D01D2F2E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40" t="23333" r="32870" b="39834"/>
          <a:stretch/>
        </p:blipFill>
        <p:spPr>
          <a:xfrm>
            <a:off x="8077200" y="3780905"/>
            <a:ext cx="9178141" cy="492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24</Words>
  <Application>Microsoft Office PowerPoint</Application>
  <PresentationFormat>사용자 지정</PresentationFormat>
  <Paragraphs>12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Hye won</cp:lastModifiedBy>
  <cp:revision>15</cp:revision>
  <dcterms:created xsi:type="dcterms:W3CDTF">2022-01-17T00:44:29Z</dcterms:created>
  <dcterms:modified xsi:type="dcterms:W3CDTF">2022-01-17T00:45:51Z</dcterms:modified>
</cp:coreProperties>
</file>